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88" r:id="rId5"/>
    <p:sldId id="289" r:id="rId6"/>
    <p:sldId id="297" r:id="rId7"/>
    <p:sldId id="290" r:id="rId8"/>
    <p:sldId id="294" r:id="rId9"/>
    <p:sldId id="295" r:id="rId10"/>
    <p:sldId id="296" r:id="rId11"/>
    <p:sldId id="286" r:id="rId12"/>
    <p:sldId id="28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35" autoAdjust="0"/>
    <p:restoredTop sz="91769" autoAdjust="0"/>
  </p:normalViewPr>
  <p:slideViewPr>
    <p:cSldViewPr snapToGrid="0">
      <p:cViewPr varScale="1">
        <p:scale>
          <a:sx n="130" d="100"/>
          <a:sy n="130" d="100"/>
        </p:scale>
        <p:origin x="89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16ACA-24B4-41FC-9E3E-2501AA383008}" type="datetimeFigureOut">
              <a:rPr lang="en-US" smtClean="0"/>
              <a:t>4/6/19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0CB86-47FF-4561-BD25-8654BCEC8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90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0CB86-47FF-4561-BD25-8654BCEC82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43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B263-B5FC-43BA-BAA7-4D5A9DFFF7BD}" type="datetimeFigureOut">
              <a:rPr lang="en-US" smtClean="0"/>
              <a:t>4/6/19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7DF8-4803-466E-9AB0-ADAFA2C13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53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B263-B5FC-43BA-BAA7-4D5A9DFFF7BD}" type="datetimeFigureOut">
              <a:rPr lang="en-US" smtClean="0"/>
              <a:t>4/6/19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7DF8-4803-466E-9AB0-ADAFA2C13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69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57DB263-B5FC-43BA-BAA7-4D5A9DFFF7BD}" type="datetimeFigureOut">
              <a:rPr lang="en-US" smtClean="0"/>
              <a:t>4/6/19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05F57DF8-4803-466E-9AB0-ADAFA2C13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1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B263-B5FC-43BA-BAA7-4D5A9DFFF7BD}" type="datetimeFigureOut">
              <a:rPr lang="en-US" smtClean="0"/>
              <a:t>4/6/19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7DF8-4803-466E-9AB0-ADAFA2C13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92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7DB263-B5FC-43BA-BAA7-4D5A9DFFF7BD}" type="datetimeFigureOut">
              <a:rPr lang="en-US" smtClean="0"/>
              <a:t>4/6/19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F57DF8-4803-466E-9AB0-ADAFA2C13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31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B263-B5FC-43BA-BAA7-4D5A9DFFF7BD}" type="datetimeFigureOut">
              <a:rPr lang="en-US" smtClean="0"/>
              <a:t>4/6/19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7DF8-4803-466E-9AB0-ADAFA2C13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6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B263-B5FC-43BA-BAA7-4D5A9DFFF7BD}" type="datetimeFigureOut">
              <a:rPr lang="en-US" smtClean="0"/>
              <a:t>4/6/19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7DF8-4803-466E-9AB0-ADAFA2C13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8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B263-B5FC-43BA-BAA7-4D5A9DFFF7BD}" type="datetimeFigureOut">
              <a:rPr lang="en-US" smtClean="0"/>
              <a:t>4/6/19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7DF8-4803-466E-9AB0-ADAFA2C13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3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B263-B5FC-43BA-BAA7-4D5A9DFFF7BD}" type="datetimeFigureOut">
              <a:rPr lang="en-US" smtClean="0"/>
              <a:t>4/6/19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7DF8-4803-466E-9AB0-ADAFA2C13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71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B263-B5FC-43BA-BAA7-4D5A9DFFF7BD}" type="datetimeFigureOut">
              <a:rPr lang="en-US" smtClean="0"/>
              <a:t>4/6/19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7DF8-4803-466E-9AB0-ADAFA2C13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5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B263-B5FC-43BA-BAA7-4D5A9DFFF7BD}" type="datetimeFigureOut">
              <a:rPr lang="en-US" smtClean="0"/>
              <a:t>4/6/19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7DF8-4803-466E-9AB0-ADAFA2C13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5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57DB263-B5FC-43BA-BAA7-4D5A9DFFF7BD}" type="datetimeFigureOut">
              <a:rPr lang="en-US" smtClean="0"/>
              <a:t>4/6/19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05F57DF8-4803-466E-9AB0-ADAFA2C13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689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nformationaction.blogspot.com/2014_08_01_archive.html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rincipalspov.blogspot.com/2014/12/the-three-questions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mill5james" TargetMode="External"/><Relationship Id="rId7" Type="http://schemas.openxmlformats.org/officeDocument/2006/relationships/hyperlink" Target="https://www.linkedin.com/in/richardcrane/" TargetMode="External"/><Relationship Id="rId2" Type="http://schemas.openxmlformats.org/officeDocument/2006/relationships/hyperlink" Target="https://www.mill5.com/innova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ckedprogrammer.com/" TargetMode="External"/><Relationship Id="rId5" Type="http://schemas.openxmlformats.org/officeDocument/2006/relationships/hyperlink" Target="https://github.com/ChiefInnovator" TargetMode="External"/><Relationship Id="rId4" Type="http://schemas.openxmlformats.org/officeDocument/2006/relationships/hyperlink" Target="https://github.com/RichCran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deproject.com/Articles/1210776/WebControl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dershipfreak.wordpress.com/2012/05/16/how-to-face-the-challenges-of-leadership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42F69-C0E1-410C-A6E0-E097206AE5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STUDY: SWIMR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50899F-7058-4BB3-93F8-0CFB9158F3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Building an Azure Serverless Computing Mobile Application</a:t>
            </a:r>
          </a:p>
        </p:txBody>
      </p:sp>
    </p:spTree>
    <p:extLst>
      <p:ext uri="{BB962C8B-B14F-4D97-AF65-F5344CB8AC3E}">
        <p14:creationId xmlns:p14="http://schemas.microsoft.com/office/powerpoint/2010/main" val="2110371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B6FE9-D7BB-B140-B310-BB7D237CA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dirty="0"/>
              <a:t>Sharing CODE IN PRACTICE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5ED4EAC-7EA5-EF43-B477-C063DE6CA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11486" y="2690283"/>
            <a:ext cx="3045384" cy="263208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65F2E-F04B-5740-8649-9664D5BB0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2025" y="2011680"/>
            <a:ext cx="6524625" cy="4206240"/>
          </a:xfrm>
        </p:spPr>
        <p:txBody>
          <a:bodyPr>
            <a:normAutofit/>
          </a:bodyPr>
          <a:lstStyle/>
          <a:p>
            <a:r>
              <a:rPr lang="en-US" b="1"/>
              <a:t>.NET Standard</a:t>
            </a:r>
          </a:p>
          <a:p>
            <a:pPr lvl="1"/>
            <a:r>
              <a:rPr lang="en-US"/>
              <a:t>Great for common library within your solution</a:t>
            </a:r>
          </a:p>
          <a:p>
            <a:pPr lvl="1"/>
            <a:r>
              <a:rPr lang="en-US"/>
              <a:t>Code must adhere to the standard</a:t>
            </a:r>
          </a:p>
          <a:p>
            <a:pPr lvl="1"/>
            <a:r>
              <a:rPr lang="en-US"/>
              <a:t>Ex. swim.Common</a:t>
            </a:r>
          </a:p>
          <a:p>
            <a:r>
              <a:rPr lang="en-US" b="1"/>
              <a:t>Multi-Targeting</a:t>
            </a:r>
          </a:p>
          <a:p>
            <a:pPr lvl="1"/>
            <a:r>
              <a:rPr lang="en-US"/>
              <a:t>Great for creating libraries published to NuGet</a:t>
            </a:r>
          </a:p>
          <a:p>
            <a:pPr lvl="1"/>
            <a:r>
              <a:rPr lang="en-US"/>
              <a:t>Code can account for differences in .NET runtimes</a:t>
            </a:r>
          </a:p>
          <a:p>
            <a:pPr lvl="1"/>
            <a:r>
              <a:rPr lang="en-US"/>
              <a:t>Mostly used #ifdef and compatibility layer</a:t>
            </a:r>
          </a:p>
          <a:p>
            <a:pPr lvl="1"/>
            <a:r>
              <a:rPr lang="en-US"/>
              <a:t>Ex.  yocto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34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5562B-D0C5-420C-B86C-7C532475B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4AD68FF-FEDF-45B0-B9B7-7100D44A65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92390" y="2203256"/>
            <a:ext cx="5005137" cy="4254367"/>
          </a:xfrm>
        </p:spPr>
      </p:pic>
    </p:spTree>
    <p:extLst>
      <p:ext uri="{BB962C8B-B14F-4D97-AF65-F5344CB8AC3E}">
        <p14:creationId xmlns:p14="http://schemas.microsoft.com/office/powerpoint/2010/main" val="1529511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C3BFF-37AA-4824-BF5D-516B7339E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350A5-6DDA-4991-A78F-6E6D061FB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Richard Crane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Web –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https://www.mill5.com/innovation/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Twitter –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Rich Crane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GitHub – </a:t>
            </a:r>
            <a:r>
              <a:rPr lang="en-US" sz="2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https://github.com/RichCrane</a:t>
            </a:r>
            <a:endParaRPr lang="en-US" sz="2800" dirty="0"/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GitHub – </a:t>
            </a:r>
            <a:r>
              <a:rPr lang="en-US" sz="28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https://github.com/ChiefInnovator</a:t>
            </a:r>
            <a:endParaRPr lang="en-US" sz="2800" dirty="0"/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Blog –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https://wickedprogrammer.com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LinkedIn – </a:t>
            </a:r>
            <a:r>
              <a:rPr lang="en-US" sz="28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https://www.linkedin.com/in/richardcrane/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574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CB089-EAFF-438E-82F8-B0C1BDC90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About me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– RICHard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CRANE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C6861-9088-49A8-926B-7F3EAC0C7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Co-Founder/CTO of MILL5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Microsoft Alumni (10+ Years)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Author of Essential WCF by Addison Wesley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SQL Server Certified Master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Building a high-end boutique consulting company where developers are able to do their best work and have fun while doing it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Having fun being on the bleeding edge of IoT, Azure, SaaS, Mobile, and more.</a:t>
            </a:r>
          </a:p>
        </p:txBody>
      </p:sp>
    </p:spTree>
    <p:extLst>
      <p:ext uri="{BB962C8B-B14F-4D97-AF65-F5344CB8AC3E}">
        <p14:creationId xmlns:p14="http://schemas.microsoft.com/office/powerpoint/2010/main" val="3601501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s2-ssl.mzstatic.com/image/thumb/Purple128/v4/42/30/be/4230be02-22ab-bef4-905a-71a5bc04926b/pr_source.png/300x0w.jpg">
            <a:extLst>
              <a:ext uri="{FF2B5EF4-FFF2-40B4-BE49-F238E27FC236}">
                <a16:creationId xmlns:a16="http://schemas.microsoft.com/office/drawing/2014/main" id="{A8490AE8-DBA6-2844-9D4C-C3C3314CC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840" y="2776190"/>
            <a:ext cx="1937184" cy="344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75DDB4-06C3-4C61-B4BD-FC689E630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CHALLENGE: TOO MANY APPS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E98B9-84F8-4B86-8654-1A396F32A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My Son Swims Competitively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My Son Is Nationally Ranked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 Want To Track and Report Progress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Too many applications to track his swims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Meet Mobile</a:t>
            </a:r>
          </a:p>
          <a:p>
            <a:pPr lvl="2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OnDeck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Deck Pass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My Swim Pro</a:t>
            </a:r>
          </a:p>
          <a:p>
            <a:pPr lvl="2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collegeswimming.com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swimmingrank.com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 and many more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monitor, sky, screen, showing&#10;&#10;Description automatically generated">
            <a:extLst>
              <a:ext uri="{FF2B5EF4-FFF2-40B4-BE49-F238E27FC236}">
                <a16:creationId xmlns:a16="http://schemas.microsoft.com/office/drawing/2014/main" id="{A12272E7-F72F-6A45-8CFB-734C5030B2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060" y="2862696"/>
            <a:ext cx="1517259" cy="3056401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40BBBD4-33CE-F642-9441-7085BA418E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792" y="1353936"/>
            <a:ext cx="1779686" cy="371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79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DFBC2-855D-BB45-80CB-61CCA249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D7F5E-C0EC-CC4E-AFB6-4FCA578BC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Track Times Automatically</a:t>
            </a:r>
          </a:p>
          <a:p>
            <a:pPr lvl="1"/>
            <a:r>
              <a:rPr lang="en-US" dirty="0"/>
              <a:t>No manual entry</a:t>
            </a:r>
          </a:p>
          <a:p>
            <a:r>
              <a:rPr lang="en-US" b="1" dirty="0"/>
              <a:t>Compare Performance</a:t>
            </a:r>
          </a:p>
          <a:p>
            <a:pPr lvl="1"/>
            <a:r>
              <a:rPr lang="en-US" dirty="0"/>
              <a:t>Swimmer vs. Swimmer</a:t>
            </a:r>
          </a:p>
          <a:p>
            <a:r>
              <a:rPr lang="en-US" b="1" dirty="0"/>
              <a:t>Trend Overtime</a:t>
            </a:r>
          </a:p>
          <a:p>
            <a:pPr lvl="1"/>
            <a:r>
              <a:rPr lang="en-US" dirty="0"/>
              <a:t>Can easily see trendlines</a:t>
            </a:r>
          </a:p>
          <a:p>
            <a:r>
              <a:rPr lang="en-US" b="1" dirty="0"/>
              <a:t>Little or No Cost</a:t>
            </a:r>
          </a:p>
          <a:p>
            <a:pPr lvl="1"/>
            <a:r>
              <a:rPr lang="en-US" dirty="0"/>
              <a:t>Consumption based</a:t>
            </a:r>
          </a:p>
          <a:p>
            <a:pPr lvl="1"/>
            <a:r>
              <a:rPr lang="en-US" dirty="0"/>
              <a:t>Leverage free grants</a:t>
            </a:r>
          </a:p>
          <a:p>
            <a:pPr lvl="1"/>
            <a:r>
              <a:rPr lang="en-US" dirty="0"/>
              <a:t>Sweat equity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733A0640-2640-814F-BF3E-E6967EBB7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288" y="2154490"/>
            <a:ext cx="6103761" cy="351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952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2">
            <a:extLst>
              <a:ext uri="{FF2B5EF4-FFF2-40B4-BE49-F238E27FC236}">
                <a16:creationId xmlns:a16="http://schemas.microsoft.com/office/drawing/2014/main" id="{9A457F22-2034-4200-B6E4-5B8372AAC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163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A9DA7986-F4F5-4F92-94A3-343B2D720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6981"/>
            <a:ext cx="4686300" cy="1639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F4D5C1-C356-1E40-B2BE-2D1EF152F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7" y="284176"/>
            <a:ext cx="3670874" cy="150876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ARCHITECTURE</a:t>
            </a:r>
          </a:p>
        </p:txBody>
      </p:sp>
      <p:sp>
        <p:nvSpPr>
          <p:cNvPr id="21" name="Content Placeholder 9">
            <a:extLst>
              <a:ext uri="{FF2B5EF4-FFF2-40B4-BE49-F238E27FC236}">
                <a16:creationId xmlns:a16="http://schemas.microsoft.com/office/drawing/2014/main" id="{B339C94D-6CA5-4C14-8628-66FF587CB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77" y="2011680"/>
            <a:ext cx="3676678" cy="42062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SERVERLESS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Azure Functions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Queues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Tables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Notification Hubs</a:t>
            </a:r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428E76FD-76EE-4DE6-BBA4-EEA6E4B98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FE099BFB-6D6B-B441-8C5B-45815231D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368" y="1106907"/>
            <a:ext cx="6283602" cy="460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05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D8DF2-ABE5-3D48-8294-16B738D00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SERVERLESS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2F13C-7CDE-D541-920E-3BD5095C6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20" y="2011680"/>
            <a:ext cx="6266392" cy="4206240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Serverless Definition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No servers to manage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Consumption based pricing, pay for what you use</a:t>
            </a: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Azure Functions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1 million requests consumption per month per subscription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400,000 GB-s of resource consumption per month per subscription</a:t>
            </a: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Notification Hubs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Free tier includes 1 million pushes per tier</a:t>
            </a: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Table &amp; Queue Storage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Some costs, but really cheap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0E6961-584B-004A-B4CE-A817A685E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54602" y="2070897"/>
            <a:ext cx="4069225" cy="271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33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D047E-7495-A84D-BE60-C16BA1F88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CHALLENGES ALONG THE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E0D3B-3F81-FF48-B1E7-61B6D1EE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20" y="2011680"/>
            <a:ext cx="6263640" cy="4206240"/>
          </a:xfrm>
        </p:spPr>
        <p:txBody>
          <a:bodyPr>
            <a:normAutofit/>
          </a:bodyPr>
          <a:lstStyle/>
          <a:p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Azure Functions v1 Runtime</a:t>
            </a:r>
          </a:p>
          <a:p>
            <a:pPr lvl="1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Not great when it comes to dependency management</a:t>
            </a:r>
          </a:p>
          <a:p>
            <a:pPr lvl="1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Suffers from a lack of .NET binding redirect support</a:t>
            </a:r>
          </a:p>
          <a:p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Azure Functions v2 Runtime</a:t>
            </a:r>
          </a:p>
          <a:p>
            <a:pPr lvl="1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Has been in preview for a long time now</a:t>
            </a:r>
          </a:p>
          <a:p>
            <a:pPr lvl="1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Still waiting for it to become Generally Available (GA)</a:t>
            </a:r>
          </a:p>
          <a:p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Cosmos and Table Storage API</a:t>
            </a:r>
          </a:p>
          <a:p>
            <a:pPr lvl="1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Waiting for common API to become released</a:t>
            </a:r>
          </a:p>
          <a:p>
            <a:pPr lvl="1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Conflicted with Azure Functions v1 Runtime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stop sign on a pole&#10;&#10;Description automatically generated">
            <a:extLst>
              <a:ext uri="{FF2B5EF4-FFF2-40B4-BE49-F238E27FC236}">
                <a16:creationId xmlns:a16="http://schemas.microsoft.com/office/drawing/2014/main" id="{F9711A33-9381-3E42-B841-A6C7D9CCC0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750" r="42259" b="1"/>
          <a:stretch/>
        </p:blipFill>
        <p:spPr>
          <a:xfrm>
            <a:off x="7793566" y="2240328"/>
            <a:ext cx="3045384" cy="353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48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D047E-7495-A84D-BE60-C16BA1F88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Tail of 3 .NETs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E0D3B-3F81-FF48-B1E7-61B6D1EE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20" y="2011680"/>
            <a:ext cx="5197880" cy="420624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.NET Framework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Don’t want it, don’t need it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Only used when Azure Functions v1 was around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.NET Standard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Good for sharing code between .NET Framework and .NET Core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Do I still need it if I don’t have .NET Framework?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Short answer is still “Yes”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.NET Core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Awesome!  Especially .NET Core 3.0!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9D8DEB-3EE9-364A-BA86-65F6A8549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910" y="2082235"/>
            <a:ext cx="5532156" cy="261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68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D047E-7495-A84D-BE60-C16BA1F88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SHARING CODE WITH .NET 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E0D3B-3F81-FF48-B1E7-61B6D1EE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20" y="2011680"/>
            <a:ext cx="5197880" cy="4206240"/>
          </a:xfrm>
        </p:spPr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.NET Standard share code across .NET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Standard which is guaranteed across multiple implementations of .NET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Great for creating common libraries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Our goal was to try and create an application using only .NET Core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 eliminated .NET Framework!  Success!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Mono with Xamarin and .NET Core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Not a bad trade off with .NET Standard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D9A1E-67D1-774D-8782-674FC080C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082235"/>
            <a:ext cx="5676266" cy="268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027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</Words>
  <Application>Microsoft Macintosh PowerPoint</Application>
  <PresentationFormat>Widescreen</PresentationFormat>
  <Paragraphs>99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Corbel</vt:lpstr>
      <vt:lpstr>Wingdings</vt:lpstr>
      <vt:lpstr>Banded</vt:lpstr>
      <vt:lpstr>CASE STUDY: SWIMR</vt:lpstr>
      <vt:lpstr>About me – RICHard CRANE</vt:lpstr>
      <vt:lpstr>CHALLENGE: TOO MANY APPS</vt:lpstr>
      <vt:lpstr>FEATURES</vt:lpstr>
      <vt:lpstr>ARCHITECTURE</vt:lpstr>
      <vt:lpstr>SERVERLESS</vt:lpstr>
      <vt:lpstr>CHALLENGES ALONG THE WAY</vt:lpstr>
      <vt:lpstr>The Tail of 3 .NETs</vt:lpstr>
      <vt:lpstr>SHARING CODE WITH .NET Standard</vt:lpstr>
      <vt:lpstr>Sharing CODE IN PRACTICE</vt:lpstr>
      <vt:lpstr>Questions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 Crane</dc:creator>
  <cp:lastModifiedBy/>
  <cp:revision>1</cp:revision>
  <dcterms:created xsi:type="dcterms:W3CDTF">2019-04-05T23:28:14Z</dcterms:created>
  <dcterms:modified xsi:type="dcterms:W3CDTF">2019-04-06T12:55:26Z</dcterms:modified>
</cp:coreProperties>
</file>